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3" r:id="rId11"/>
    <p:sldId id="268" r:id="rId12"/>
    <p:sldId id="269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A7E17-8967-447E-816C-1B7B7CD5D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2CB41C-4207-4146-9373-41FF53766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7C70F-4532-412E-9D49-B2EDF1CCE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6F62-E036-4300-AB03-9B029EAEF386}" type="datetimeFigureOut">
              <a:rPr lang="en-IE" smtClean="0"/>
              <a:t>14/01/2021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EBB97-0706-435F-8548-36C5F075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B853D-D8F8-4ABC-9272-E3EFE387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2351-C44A-42E2-B6C1-08FBB84C9D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411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E5B5-ADB7-4548-8B6B-041D582AE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D8E6A-18AF-4082-A4A5-80B9529DD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22BEA-A267-492C-832A-ABA71FB8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6F62-E036-4300-AB03-9B029EAEF386}" type="datetimeFigureOut">
              <a:rPr lang="en-IE" smtClean="0"/>
              <a:t>14/01/2021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ACECE-D792-46DB-80D5-E624FE572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AF8D5-EFD5-4995-BCD9-2ECE0773B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2351-C44A-42E2-B6C1-08FBB84C9D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576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FE187-F19B-4FB5-B4A0-406DCCAB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0B564-D13F-4E2A-80C8-B1C71E52E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C7AC6-6FB8-471B-A697-C306C4FDC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6F62-E036-4300-AB03-9B029EAEF386}" type="datetimeFigureOut">
              <a:rPr lang="en-IE" smtClean="0"/>
              <a:t>14/01/2021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091F1-0DD5-4379-8ED8-EFDA92A30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3A0AA-A245-4155-9D1D-524AA840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2351-C44A-42E2-B6C1-08FBB84C9D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443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BB1D4-3DF1-40F9-A6FF-8E6E0E5D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3BF18-8512-42EE-9B38-D0D43FCB8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465B8-2070-47B1-8E6F-A20D084E3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6F62-E036-4300-AB03-9B029EAEF386}" type="datetimeFigureOut">
              <a:rPr lang="en-IE" smtClean="0"/>
              <a:t>14/01/2021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8EC79-2389-4F3D-B495-08E29DE11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B8C06-FD24-4481-BB87-C38A40B2C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2351-C44A-42E2-B6C1-08FBB84C9D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07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8C2E8-35AF-4D8B-9002-C32E4073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CED24-AA48-4863-A7DF-88AD321B2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73C04-7265-4DA2-95F3-2D93F88ED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6F62-E036-4300-AB03-9B029EAEF386}" type="datetimeFigureOut">
              <a:rPr lang="en-IE" smtClean="0"/>
              <a:t>14/01/2021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9206C-6710-4EEA-9650-B312A2002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2A9AC-DF0B-4BE7-B5EF-D8527984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2351-C44A-42E2-B6C1-08FBB84C9D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072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6E0A3-E80A-4B0B-B7EB-8396EA0BA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3A4D7-0CF0-4462-92C3-5F521455D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966B9-60EF-4965-AFA1-E9BEDDB07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B9795-1573-424B-B57C-31EBD79D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6F62-E036-4300-AB03-9B029EAEF386}" type="datetimeFigureOut">
              <a:rPr lang="en-IE" smtClean="0"/>
              <a:t>14/01/2021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F9E99-E143-4539-A326-2CDA734F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422B0-342B-4D45-BE92-F981061B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2351-C44A-42E2-B6C1-08FBB84C9D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365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8E70F-52E7-4516-8E16-130D379D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FA13E-A044-49F8-A2E2-F61B1D1C5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7530F-5D7D-4BA9-BC5A-95EF5EB41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06B3BB-1972-42C1-BC0D-058985F84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E7F83F-D328-460F-B82F-1183D87DE6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AD5EEB-081D-48BB-810D-45743EFF8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6F62-E036-4300-AB03-9B029EAEF386}" type="datetimeFigureOut">
              <a:rPr lang="en-IE" smtClean="0"/>
              <a:t>14/01/2021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E6DE7A-21AF-46D5-B638-D372696C1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6FF7C0-1D3D-44B0-9CC3-02937C84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2351-C44A-42E2-B6C1-08FBB84C9D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866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32325-7620-4AB3-8490-EEB024A5F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F35198-5500-40B6-9FF6-AA4FB7453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6F62-E036-4300-AB03-9B029EAEF386}" type="datetimeFigureOut">
              <a:rPr lang="en-IE" smtClean="0"/>
              <a:t>14/01/2021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96478E-29FD-49F7-A757-BAE10A391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9E5F26-5DCF-433E-9B01-7DF6C42F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2351-C44A-42E2-B6C1-08FBB84C9D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293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B18-5203-4DA5-9AFD-821A8CCF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6F62-E036-4300-AB03-9B029EAEF386}" type="datetimeFigureOut">
              <a:rPr lang="en-IE" smtClean="0"/>
              <a:t>14/01/2021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9ABA0B-4AEE-441F-B7C4-DFF86CD8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1E04B-841D-45A7-97C7-CAD6F6CCD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2351-C44A-42E2-B6C1-08FBB84C9D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86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9B8C8-6770-401E-8A53-56D81837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51E06-060E-4A19-AA9C-19B97FC21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9DF2E-B5EB-4D21-B3A7-3AAB30491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714EA-139A-45D9-9C4C-1C85E89D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6F62-E036-4300-AB03-9B029EAEF386}" type="datetimeFigureOut">
              <a:rPr lang="en-IE" smtClean="0"/>
              <a:t>14/01/2021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7138A-0680-4F10-B923-928DAC66B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E2E0A-6EF6-4B13-B424-E3A7A191E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2351-C44A-42E2-B6C1-08FBB84C9D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932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B0038-883F-4F99-B9B0-844DC45D2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123A56-823F-4541-BF39-6B6537D62D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0D4F6-0756-4ED4-A749-DC1336BF3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14E10-5301-4763-A51B-E4FE35FF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6F62-E036-4300-AB03-9B029EAEF386}" type="datetimeFigureOut">
              <a:rPr lang="en-IE" smtClean="0"/>
              <a:t>14/01/2021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FB7FD-E01F-4A6E-AC87-F3F8ACFF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B758A-D5E7-46B4-9FF7-29A772C0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2351-C44A-42E2-B6C1-08FBB84C9D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052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150E7B-56F2-4A9E-B248-2A09F4D90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7E9FB-EDED-498E-9D0A-C2DD81FB5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C27C3-70B1-4070-871F-E4EE9AAD8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A6F62-E036-4300-AB03-9B029EAEF386}" type="datetimeFigureOut">
              <a:rPr lang="en-IE" smtClean="0"/>
              <a:t>14/01/2021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C5F72-BC3D-4E8C-A014-D913E8F06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5388D-5156-4BF3-A3C2-85D009D44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A2351-C44A-42E2-B6C1-08FBB84C9D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62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fJ54cB5Q2OfYMO4O9BsxY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nchor.fm/kenmccarth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kenmccarthy/" TargetMode="External"/><Relationship Id="rId3" Type="http://schemas.openxmlformats.org/officeDocument/2006/relationships/image" Target="../media/image6.jpg"/><Relationship Id="rId7" Type="http://schemas.openxmlformats.org/officeDocument/2006/relationships/hyperlink" Target="https://twitter.com/kenmccarthy7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mmccarthy@wit.ie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s://kenmccarthy.ie/edtech21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kenmccarthy.i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reencast-o-matic.com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zoom.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enmccarthy.ie/" TargetMode="External"/><Relationship Id="rId5" Type="http://schemas.openxmlformats.org/officeDocument/2006/relationships/hyperlink" Target="https://www.youtube.com/" TargetMode="External"/><Relationship Id="rId4" Type="http://schemas.openxmlformats.org/officeDocument/2006/relationships/hyperlink" Target="https://anchor.f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6C624C-963C-4795-B05B-6565DB5A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microphone in front of a screen&#10;&#10;Description automatically generated with medium confidence">
            <a:extLst>
              <a:ext uri="{FF2B5EF4-FFF2-40B4-BE49-F238E27FC236}">
                <a16:creationId xmlns:a16="http://schemas.microsoft.com/office/drawing/2014/main" id="{3BC630C8-A909-4C88-8E7F-14ED4BE9A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65" r="33535" b="-3"/>
          <a:stretch/>
        </p:blipFill>
        <p:spPr>
          <a:xfrm>
            <a:off x="20" y="10"/>
            <a:ext cx="3728839" cy="4197358"/>
          </a:xfrm>
          <a:prstGeom prst="rect">
            <a:avLst/>
          </a:prstGeom>
        </p:spPr>
      </p:pic>
      <p:pic>
        <p:nvPicPr>
          <p:cNvPr id="6" name="Picture 5" descr="A computer with a picture of a person on it&#10;&#10;Description automatically generated with low confidence">
            <a:extLst>
              <a:ext uri="{FF2B5EF4-FFF2-40B4-BE49-F238E27FC236}">
                <a16:creationId xmlns:a16="http://schemas.microsoft.com/office/drawing/2014/main" id="{E71F45DB-C26A-45A5-9429-20D56BCC60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24010"/>
          <a:stretch/>
        </p:blipFill>
        <p:spPr>
          <a:xfrm>
            <a:off x="3847755" y="5"/>
            <a:ext cx="3686887" cy="4197368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7" name="Picture 6" descr="A computer and a pen on a table&#10;&#10;Description automatically generated with low confidence">
            <a:extLst>
              <a:ext uri="{FF2B5EF4-FFF2-40B4-BE49-F238E27FC236}">
                <a16:creationId xmlns:a16="http://schemas.microsoft.com/office/drawing/2014/main" id="{9F4A68DB-0905-407C-8FF5-792930E71D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550" b="20425"/>
          <a:stretch/>
        </p:blipFill>
        <p:spPr>
          <a:xfrm>
            <a:off x="7653541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661B87-A944-4D69-B0CC-D9B7AF10DA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928" b="10496"/>
          <a:stretch/>
        </p:blipFill>
        <p:spPr>
          <a:xfrm>
            <a:off x="20" y="4297691"/>
            <a:ext cx="6836830" cy="2560309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075-CB6A-4616-B7F2-F138BBB92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4181474"/>
            <a:ext cx="5505814" cy="1471335"/>
          </a:xfrm>
        </p:spPr>
        <p:txBody>
          <a:bodyPr anchor="b">
            <a:normAutofit/>
          </a:bodyPr>
          <a:lstStyle/>
          <a:p>
            <a:pPr algn="l"/>
            <a:r>
              <a:rPr lang="en-GB" sz="4400" b="1" dirty="0">
                <a:latin typeface="Daytona" panose="020B0604020202020204" pitchFamily="34" charset="0"/>
              </a:rPr>
              <a:t>Pandemic Podcasting -</a:t>
            </a:r>
            <a:endParaRPr lang="en-IE" sz="4400" b="1" dirty="0">
              <a:latin typeface="Daytona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2C70C-CA75-4AE7-8DA0-3E56E7CFF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5709565"/>
            <a:ext cx="5395975" cy="646785"/>
          </a:xfrm>
        </p:spPr>
        <p:txBody>
          <a:bodyPr>
            <a:normAutofit/>
          </a:bodyPr>
          <a:lstStyle/>
          <a:p>
            <a:pPr algn="l"/>
            <a:r>
              <a:rPr lang="en-IE" dirty="0">
                <a:latin typeface="Daytona Pro Condensed" panose="020B0604020202020204" pitchFamily="34" charset="0"/>
              </a:rPr>
              <a:t>It's good to talk…</a:t>
            </a:r>
          </a:p>
        </p:txBody>
      </p:sp>
    </p:spTree>
    <p:extLst>
      <p:ext uri="{BB962C8B-B14F-4D97-AF65-F5344CB8AC3E}">
        <p14:creationId xmlns:p14="http://schemas.microsoft.com/office/powerpoint/2010/main" val="870704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27FEA-FD87-4982-89AF-9178C987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IE" dirty="0">
                <a:latin typeface="Daytona" panose="020B0604030500040204" pitchFamily="34" charset="0"/>
              </a:rPr>
              <a:t>Next Steps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7B4CB-E261-4CAA-BECF-5DEF07CC9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en-IE" sz="2400" dirty="0">
                <a:latin typeface="Daytona" panose="020B0604030500040204" pitchFamily="34" charset="0"/>
              </a:rPr>
              <a:t>Start recording new episodes</a:t>
            </a:r>
          </a:p>
          <a:p>
            <a:r>
              <a:rPr lang="en-IE" sz="2400" dirty="0">
                <a:latin typeface="Daytona" panose="020B0604030500040204" pitchFamily="34" charset="0"/>
              </a:rPr>
              <a:t>Watch this space</a:t>
            </a:r>
          </a:p>
          <a:p>
            <a:r>
              <a:rPr lang="en-IE" sz="2400" dirty="0">
                <a:latin typeface="Daytona" panose="020B0604030500040204" pitchFamily="34" charset="0"/>
              </a:rPr>
              <a:t>Lots of Guests lined up</a:t>
            </a:r>
          </a:p>
          <a:p>
            <a:r>
              <a:rPr lang="en-IE" sz="2400" dirty="0">
                <a:latin typeface="Daytona" panose="020B0604030500040204" pitchFamily="34" charset="0"/>
              </a:rPr>
              <a:t>But the old gremlin of trying to find</a:t>
            </a:r>
            <a:br>
              <a:rPr lang="en-IE" sz="2400" dirty="0">
                <a:latin typeface="Daytona" panose="020B0604030500040204" pitchFamily="34" charset="0"/>
              </a:rPr>
            </a:br>
            <a:r>
              <a:rPr lang="en-IE" sz="2400" dirty="0">
                <a:latin typeface="Daytona" panose="020B0604030500040204" pitchFamily="34" charset="0"/>
              </a:rPr>
              <a:t>the “Right Time” is getting in the way again!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5EDCF-68E5-4EBC-87CC-B955A4F01D74}"/>
              </a:ext>
            </a:extLst>
          </p:cNvPr>
          <p:cNvSpPr txBox="1"/>
          <p:nvPr/>
        </p:nvSpPr>
        <p:spPr>
          <a:xfrm>
            <a:off x="8520051" y="6217920"/>
            <a:ext cx="35388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b="1" dirty="0">
                <a:latin typeface="Daytona" panose="020B0604030500040204" pitchFamily="34" charset="0"/>
              </a:rPr>
              <a:t>Pandemic Podcasting</a:t>
            </a:r>
          </a:p>
          <a:p>
            <a:pPr algn="r"/>
            <a:r>
              <a:rPr lang="en-IE" sz="1400" dirty="0">
                <a:latin typeface="Daytona" panose="020B0604030500040204" pitchFamily="34" charset="0"/>
              </a:rPr>
              <a:t>It’s good to talk…</a:t>
            </a:r>
          </a:p>
          <a:p>
            <a:endParaRPr lang="en-I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426EEF-C02A-4031-B99B-B7A2A8373C6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637" y="331470"/>
            <a:ext cx="1474008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2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27FEA-FD87-4982-89AF-9178C987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IE" dirty="0">
                <a:latin typeface="Daytona" panose="020B0604030500040204" pitchFamily="34" charset="0"/>
              </a:rPr>
              <a:t>YouTube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5EDCF-68E5-4EBC-87CC-B955A4F01D74}"/>
              </a:ext>
            </a:extLst>
          </p:cNvPr>
          <p:cNvSpPr txBox="1"/>
          <p:nvPr/>
        </p:nvSpPr>
        <p:spPr>
          <a:xfrm>
            <a:off x="8520051" y="6217920"/>
            <a:ext cx="35388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b="1" dirty="0">
                <a:latin typeface="Daytona" panose="020B0604030500040204" pitchFamily="34" charset="0"/>
              </a:rPr>
              <a:t>Pandemic Podcasting</a:t>
            </a:r>
          </a:p>
          <a:p>
            <a:pPr algn="r"/>
            <a:r>
              <a:rPr lang="en-IE" sz="1400" dirty="0">
                <a:latin typeface="Daytona" panose="020B0604030500040204" pitchFamily="34" charset="0"/>
              </a:rPr>
              <a:t>It’s good to talk…</a:t>
            </a:r>
          </a:p>
          <a:p>
            <a:endParaRPr lang="en-I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426EEF-C02A-4031-B99B-B7A2A8373C6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637" y="331470"/>
            <a:ext cx="1474008" cy="1257300"/>
          </a:xfrm>
          <a:prstGeom prst="rect">
            <a:avLst/>
          </a:prstGeom>
        </p:spPr>
      </p:pic>
      <p:pic>
        <p:nvPicPr>
          <p:cNvPr id="13" name="Content Placeholder 4" descr="Graphical user interface, websit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46B0AE2-9DE2-4B19-B097-357CACCD2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0"/>
          <a:stretch/>
        </p:blipFill>
        <p:spPr>
          <a:xfrm>
            <a:off x="1411452" y="1799619"/>
            <a:ext cx="8703536" cy="4418301"/>
          </a:xfrm>
        </p:spPr>
      </p:pic>
    </p:spTree>
    <p:extLst>
      <p:ext uri="{BB962C8B-B14F-4D97-AF65-F5344CB8AC3E}">
        <p14:creationId xmlns:p14="http://schemas.microsoft.com/office/powerpoint/2010/main" val="2611558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27FEA-FD87-4982-89AF-9178C987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IE" dirty="0">
                <a:latin typeface="Daytona" panose="020B0604030500040204" pitchFamily="34" charset="0"/>
              </a:rPr>
              <a:t>Anchor.fm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5EDCF-68E5-4EBC-87CC-B955A4F01D74}"/>
              </a:ext>
            </a:extLst>
          </p:cNvPr>
          <p:cNvSpPr txBox="1"/>
          <p:nvPr/>
        </p:nvSpPr>
        <p:spPr>
          <a:xfrm>
            <a:off x="8520051" y="6217920"/>
            <a:ext cx="35388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b="1" dirty="0">
                <a:latin typeface="Daytona" panose="020B0604030500040204" pitchFamily="34" charset="0"/>
              </a:rPr>
              <a:t>Pandemic Podcasting</a:t>
            </a:r>
          </a:p>
          <a:p>
            <a:pPr algn="r"/>
            <a:r>
              <a:rPr lang="en-IE" sz="1400" dirty="0">
                <a:latin typeface="Daytona" panose="020B0604030500040204" pitchFamily="34" charset="0"/>
              </a:rPr>
              <a:t>It’s good to talk…</a:t>
            </a:r>
          </a:p>
          <a:p>
            <a:endParaRPr lang="en-I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426EEF-C02A-4031-B99B-B7A2A8373C6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637" y="331470"/>
            <a:ext cx="1474008" cy="1257300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12503A0F-2FC1-4139-A477-806A04EB8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1" y="1763762"/>
            <a:ext cx="8173378" cy="499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5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B1F426-9866-44C9-A284-E88AD8D76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91" b="122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0EAEF1-0872-41F0-A625-8B2AAC360A40}"/>
              </a:ext>
            </a:extLst>
          </p:cNvPr>
          <p:cNvSpPr txBox="1"/>
          <p:nvPr/>
        </p:nvSpPr>
        <p:spPr>
          <a:xfrm>
            <a:off x="271152" y="324573"/>
            <a:ext cx="7160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0" dirty="0">
                <a:latin typeface="Daytona" panose="020B0604030500040204" pitchFamily="34" charset="0"/>
              </a:rPr>
              <a:t>Thank You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888BBC-E2FC-4506-ADF8-5304BBBA070A}"/>
              </a:ext>
            </a:extLst>
          </p:cNvPr>
          <p:cNvSpPr txBox="1"/>
          <p:nvPr/>
        </p:nvSpPr>
        <p:spPr>
          <a:xfrm>
            <a:off x="1721922" y="1397428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>
                <a:latin typeface="Daytona" panose="020B0604030500040204" pitchFamily="34" charset="0"/>
              </a:rPr>
              <a:t>and thanks Tom!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046ABD-9B11-4C8E-9365-5A3FCB6C5472}"/>
              </a:ext>
            </a:extLst>
          </p:cNvPr>
          <p:cNvSpPr txBox="1"/>
          <p:nvPr/>
        </p:nvSpPr>
        <p:spPr>
          <a:xfrm>
            <a:off x="8520051" y="6217920"/>
            <a:ext cx="35388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b="1" dirty="0">
                <a:latin typeface="Daytona" panose="020B0604030500040204" pitchFamily="34" charset="0"/>
              </a:rPr>
              <a:t>Pandemic Podcasting</a:t>
            </a:r>
          </a:p>
          <a:p>
            <a:pPr algn="r"/>
            <a:r>
              <a:rPr lang="en-IE" sz="1400" dirty="0">
                <a:latin typeface="Daytona" panose="020B0604030500040204" pitchFamily="34" charset="0"/>
              </a:rPr>
              <a:t>It’s good to talk…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6226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F7881-8565-48C9-A905-8B4C85C6A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411" y="1322816"/>
            <a:ext cx="10515600" cy="1325563"/>
          </a:xfrm>
        </p:spPr>
        <p:txBody>
          <a:bodyPr/>
          <a:lstStyle/>
          <a:p>
            <a:r>
              <a:rPr lang="en-IE" dirty="0">
                <a:latin typeface="Daytona" panose="020B0604030500040204" pitchFamily="34" charset="0"/>
              </a:rPr>
              <a:t>EdTech Winter Conference 2021</a:t>
            </a:r>
          </a:p>
        </p:txBody>
      </p:sp>
      <p:pic>
        <p:nvPicPr>
          <p:cNvPr id="5" name="Content Placeholder 4" descr="Logo&#10;&#10;Description automatically generated with low confidence">
            <a:extLst>
              <a:ext uri="{FF2B5EF4-FFF2-40B4-BE49-F238E27FC236}">
                <a16:creationId xmlns:a16="http://schemas.microsoft.com/office/drawing/2014/main" id="{E5637A66-E172-4DF4-ACDA-074759D40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900" y="5387212"/>
            <a:ext cx="1894901" cy="1101909"/>
          </a:xfrm>
        </p:spPr>
      </p:pic>
      <p:pic>
        <p:nvPicPr>
          <p:cNvPr id="7" name="Picture 6" descr="A person in a suit and tie&#10;&#10;Description automatically generated">
            <a:extLst>
              <a:ext uri="{FF2B5EF4-FFF2-40B4-BE49-F238E27FC236}">
                <a16:creationId xmlns:a16="http://schemas.microsoft.com/office/drawing/2014/main" id="{A6ABF63D-88C1-433F-8409-3D2E89DA4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0" y="2811206"/>
            <a:ext cx="2461437" cy="2461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6E367B-6A98-4104-A00A-2C2EEBD29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938167"/>
            <a:ext cx="3672381" cy="509394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64E3B9DE-6113-453A-9D2B-CC3950397E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89" y="745580"/>
            <a:ext cx="2463368" cy="5646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ADAEA4-F46D-4256-B627-DD29047B4D9B}"/>
              </a:ext>
            </a:extLst>
          </p:cNvPr>
          <p:cNvSpPr txBox="1"/>
          <p:nvPr/>
        </p:nvSpPr>
        <p:spPr>
          <a:xfrm>
            <a:off x="3665349" y="2541722"/>
            <a:ext cx="63465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>
                <a:latin typeface="Daytona" panose="020B0604030500040204" pitchFamily="34" charset="0"/>
              </a:rPr>
              <a:t>Pandemic Podcasting</a:t>
            </a:r>
          </a:p>
          <a:p>
            <a:r>
              <a:rPr lang="en-IE" sz="2400" dirty="0">
                <a:latin typeface="Daytona" panose="020B0604030500040204" pitchFamily="34" charset="0"/>
              </a:rPr>
              <a:t>It’s good to talk…</a:t>
            </a:r>
          </a:p>
          <a:p>
            <a:endParaRPr lang="en-IE" dirty="0">
              <a:latin typeface="Daytona" panose="020B0604030500040204" pitchFamily="34" charset="0"/>
            </a:endParaRPr>
          </a:p>
          <a:p>
            <a:r>
              <a:rPr lang="en-IE" dirty="0">
                <a:latin typeface="Daytona" panose="020B0604030500040204" pitchFamily="34" charset="0"/>
              </a:rPr>
              <a:t>Ken McCarthy</a:t>
            </a:r>
            <a:br>
              <a:rPr lang="en-IE" dirty="0">
                <a:latin typeface="Daytona" panose="020B0604030500040204" pitchFamily="34" charset="0"/>
              </a:rPr>
            </a:br>
            <a:r>
              <a:rPr lang="en-IE" dirty="0">
                <a:latin typeface="Daytona" panose="020B0604030500040204" pitchFamily="34" charset="0"/>
                <a:hlinkClick r:id="rId6"/>
              </a:rPr>
              <a:t>kmmccarthy@wit.ie</a:t>
            </a:r>
            <a:endParaRPr lang="en-IE" dirty="0">
              <a:latin typeface="Daytona" panose="020B0604030500040204" pitchFamily="34" charset="0"/>
            </a:endParaRPr>
          </a:p>
          <a:p>
            <a:endParaRPr lang="en-IE" dirty="0">
              <a:latin typeface="Daytona" panose="020B0604030500040204" pitchFamily="34" charset="0"/>
            </a:endParaRPr>
          </a:p>
          <a:p>
            <a:r>
              <a:rPr lang="en-IE" dirty="0">
                <a:latin typeface="Daytona" panose="020B0604030500040204" pitchFamily="34" charset="0"/>
              </a:rPr>
              <a:t>Twitter: </a:t>
            </a:r>
            <a:r>
              <a:rPr lang="en-IE" dirty="0">
                <a:latin typeface="Daytona" panose="020B0604030500040204" pitchFamily="34" charset="0"/>
                <a:hlinkClick r:id="rId7"/>
              </a:rPr>
              <a:t>@kenmccarthy7</a:t>
            </a:r>
            <a:endParaRPr lang="en-IE" dirty="0">
              <a:latin typeface="Daytona" panose="020B0604030500040204" pitchFamily="34" charset="0"/>
            </a:endParaRPr>
          </a:p>
          <a:p>
            <a:r>
              <a:rPr lang="en-IE" dirty="0">
                <a:latin typeface="Daytona" panose="020B0604030500040204" pitchFamily="34" charset="0"/>
              </a:rPr>
              <a:t>LinkedIn: </a:t>
            </a:r>
            <a:r>
              <a:rPr lang="en-IE" dirty="0">
                <a:latin typeface="Daytona" panose="020B0604030500040204" pitchFamily="34" charset="0"/>
                <a:hlinkClick r:id="rId8"/>
              </a:rPr>
              <a:t>https://www.linkedin.com/in/kenmccarthy/</a:t>
            </a:r>
            <a:endParaRPr lang="en-IE" dirty="0">
              <a:latin typeface="Daytona" panose="020B0604030500040204" pitchFamily="34" charset="0"/>
            </a:endParaRPr>
          </a:p>
          <a:p>
            <a:br>
              <a:rPr lang="en-IE" dirty="0">
                <a:latin typeface="Daytona" panose="020B0604030500040204" pitchFamily="34" charset="0"/>
              </a:rPr>
            </a:br>
            <a:r>
              <a:rPr lang="en-IE" dirty="0">
                <a:latin typeface="Daytona" panose="020B0604030500040204" pitchFamily="34" charset="0"/>
              </a:rPr>
              <a:t>Personal Website: </a:t>
            </a:r>
            <a:r>
              <a:rPr lang="en-IE" dirty="0">
                <a:latin typeface="Daytona" panose="020B0604030500040204" pitchFamily="34" charset="0"/>
                <a:hlinkClick r:id="rId9"/>
              </a:rPr>
              <a:t>https://kenmccarthy.ie</a:t>
            </a:r>
            <a:br>
              <a:rPr lang="en-IE" dirty="0">
                <a:latin typeface="Daytona" panose="020B0604030500040204" pitchFamily="34" charset="0"/>
              </a:rPr>
            </a:br>
            <a:r>
              <a:rPr lang="en-IE" dirty="0">
                <a:latin typeface="Daytona" panose="020B0604030500040204" pitchFamily="34" charset="0"/>
              </a:rPr>
              <a:t>Slides: </a:t>
            </a:r>
            <a:r>
              <a:rPr lang="en-IE" dirty="0">
                <a:latin typeface="Daytona" panose="020B0604030500040204" pitchFamily="34" charset="0"/>
                <a:hlinkClick r:id="rId10"/>
              </a:rPr>
              <a:t>https://kenmccarthy.ie/edtech21</a:t>
            </a:r>
            <a:endParaRPr lang="en-IE" dirty="0"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9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27FEA-FD87-4982-89AF-9178C987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IE" dirty="0">
                <a:latin typeface="Daytona" panose="020B0604030500040204" pitchFamily="34" charset="0"/>
              </a:rPr>
              <a:t>Background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7B4CB-E261-4CAA-BECF-5DEF07CC9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en-IE" sz="2400" dirty="0">
                <a:latin typeface="Daytona" panose="020B0604030500040204" pitchFamily="34" charset="0"/>
              </a:rPr>
              <a:t>Avid Podcast Listener</a:t>
            </a:r>
          </a:p>
          <a:p>
            <a:r>
              <a:rPr lang="en-IE" sz="2400" dirty="0">
                <a:latin typeface="Daytona" panose="020B0604030500040204" pitchFamily="34" charset="0"/>
              </a:rPr>
              <a:t>Rich Conversational Format</a:t>
            </a:r>
          </a:p>
          <a:p>
            <a:r>
              <a:rPr lang="en-IE" sz="2400" dirty="0">
                <a:latin typeface="Daytona" panose="020B0604030500040204" pitchFamily="34" charset="0"/>
              </a:rPr>
              <a:t>Thought about starting EdTech Podcast</a:t>
            </a:r>
          </a:p>
          <a:p>
            <a:r>
              <a:rPr lang="en-IE" sz="2400" dirty="0">
                <a:latin typeface="Daytona" panose="020B0604030500040204" pitchFamily="34" charset="0"/>
              </a:rPr>
              <a:t>But it was never the right time</a:t>
            </a:r>
          </a:p>
          <a:p>
            <a:r>
              <a:rPr lang="en-IE" sz="2400" dirty="0">
                <a:latin typeface="Daytona" panose="020B0604030500040204" pitchFamily="34" charset="0"/>
              </a:rPr>
              <a:t>And I never had the right </a:t>
            </a:r>
            <a:br>
              <a:rPr lang="en-IE" sz="2400" dirty="0">
                <a:latin typeface="Daytona" panose="020B0604030500040204" pitchFamily="34" charset="0"/>
              </a:rPr>
            </a:br>
            <a:r>
              <a:rPr lang="en-IE" sz="2400" dirty="0">
                <a:latin typeface="Daytona" panose="020B0604030500040204" pitchFamily="34" charset="0"/>
              </a:rPr>
              <a:t>Tools / Guests / Talent etc. etc.</a:t>
            </a:r>
          </a:p>
          <a:p>
            <a:r>
              <a:rPr lang="en-IE" sz="2400" dirty="0">
                <a:latin typeface="Daytona" panose="020B0604030500040204" pitchFamily="34" charset="0"/>
              </a:rPr>
              <a:t>COVID-19</a:t>
            </a:r>
          </a:p>
          <a:p>
            <a:r>
              <a:rPr lang="en-IE" sz="2400" dirty="0">
                <a:latin typeface="Daytona" panose="020B0604030500040204" pitchFamily="34" charset="0"/>
              </a:rPr>
              <a:t>#GastaGoesGlobal</a:t>
            </a:r>
          </a:p>
          <a:p>
            <a:r>
              <a:rPr lang="en-IE" sz="2400" dirty="0">
                <a:latin typeface="Daytona" panose="020B0604030500040204" pitchFamily="34" charset="0"/>
              </a:rPr>
              <a:t>Just needed to use the name Who's </a:t>
            </a:r>
            <a:r>
              <a:rPr lang="en-IE" sz="2400" dirty="0" err="1">
                <a:latin typeface="Daytona" panose="020B0604030500040204" pitchFamily="34" charset="0"/>
              </a:rPr>
              <a:t>Zoomin</a:t>
            </a:r>
            <a:r>
              <a:rPr lang="en-IE" sz="2400" dirty="0">
                <a:latin typeface="Daytona" panose="020B0604030500040204" pitchFamily="34" charset="0"/>
              </a:rPr>
              <a:t>' Who?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D97C32-1245-4150-BE77-9027F01098F4}"/>
              </a:ext>
            </a:extLst>
          </p:cNvPr>
          <p:cNvSpPr txBox="1"/>
          <p:nvPr/>
        </p:nvSpPr>
        <p:spPr>
          <a:xfrm>
            <a:off x="8520051" y="6217920"/>
            <a:ext cx="35388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b="1" dirty="0">
                <a:latin typeface="Daytona" panose="020B0604030500040204" pitchFamily="34" charset="0"/>
              </a:rPr>
              <a:t>Pandemic Podcasting</a:t>
            </a:r>
          </a:p>
          <a:p>
            <a:pPr algn="r"/>
            <a:r>
              <a:rPr lang="en-IE" sz="1400" dirty="0">
                <a:latin typeface="Daytona" panose="020B0604030500040204" pitchFamily="34" charset="0"/>
              </a:rPr>
              <a:t>It’s good to talk…</a:t>
            </a:r>
          </a:p>
          <a:p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FBFCF2-84C2-4F7C-9540-9CB5B31A6D5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637" y="331470"/>
            <a:ext cx="1474008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1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27FEA-FD87-4982-89AF-9178C987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IE" dirty="0">
                <a:latin typeface="Daytona" panose="020B0604030500040204" pitchFamily="34" charset="0"/>
              </a:rPr>
              <a:t>Format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7B4CB-E261-4CAA-BECF-5DEF07CC9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en-IE" sz="2400" dirty="0">
                <a:latin typeface="Daytona" panose="020B0604030500040204" pitchFamily="34" charset="0"/>
              </a:rPr>
              <a:t>One to One Online Zoom Call</a:t>
            </a:r>
          </a:p>
          <a:p>
            <a:r>
              <a:rPr lang="en-IE" sz="2400" dirty="0">
                <a:latin typeface="Daytona" panose="020B0604030500040204" pitchFamily="34" charset="0"/>
              </a:rPr>
              <a:t>Usually around about 30 minutes</a:t>
            </a:r>
          </a:p>
          <a:p>
            <a:r>
              <a:rPr lang="en-IE" sz="2400" dirty="0">
                <a:latin typeface="Daytona" panose="020B0604030500040204" pitchFamily="34" charset="0"/>
              </a:rPr>
              <a:t>Unscripted but with some prompts and preliminary discussion</a:t>
            </a:r>
          </a:p>
          <a:p>
            <a:r>
              <a:rPr lang="en-IE" sz="2400" dirty="0">
                <a:latin typeface="Daytona" panose="020B0604030500040204" pitchFamily="34" charset="0"/>
              </a:rPr>
              <a:t>Little or no post-production or editing</a:t>
            </a:r>
          </a:p>
          <a:p>
            <a:pPr lvl="1"/>
            <a:r>
              <a:rPr lang="en-IE" sz="2000" dirty="0">
                <a:latin typeface="Daytona" panose="020B0604030500040204" pitchFamily="34" charset="0"/>
              </a:rPr>
              <a:t>Time Constraints</a:t>
            </a:r>
          </a:p>
          <a:p>
            <a:pPr lvl="1"/>
            <a:r>
              <a:rPr lang="en-IE" sz="2000" dirty="0">
                <a:latin typeface="Daytona" panose="020B0604030500040204" pitchFamily="34" charset="0"/>
              </a:rPr>
              <a:t>Capability</a:t>
            </a:r>
          </a:p>
          <a:p>
            <a:pPr marL="457200" lvl="1" indent="0">
              <a:buNone/>
            </a:pPr>
            <a:endParaRPr lang="en-IE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6FF4E4-07DA-48BF-A2EE-5168C468FB12}"/>
              </a:ext>
            </a:extLst>
          </p:cNvPr>
          <p:cNvSpPr txBox="1"/>
          <p:nvPr/>
        </p:nvSpPr>
        <p:spPr>
          <a:xfrm>
            <a:off x="8520051" y="6217920"/>
            <a:ext cx="35388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b="1" dirty="0">
                <a:latin typeface="Daytona" panose="020B0604030500040204" pitchFamily="34" charset="0"/>
              </a:rPr>
              <a:t>Pandemic Podcasting</a:t>
            </a:r>
          </a:p>
          <a:p>
            <a:pPr algn="r"/>
            <a:r>
              <a:rPr lang="en-IE" sz="1400" dirty="0">
                <a:latin typeface="Daytona" panose="020B0604030500040204" pitchFamily="34" charset="0"/>
              </a:rPr>
              <a:t>It’s good to talk…</a:t>
            </a:r>
          </a:p>
          <a:p>
            <a:endParaRPr lang="en-I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CE0DBB-4653-4149-8250-1D70226D98A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637" y="331470"/>
            <a:ext cx="1474008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9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27FEA-FD87-4982-89AF-9178C987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IE" dirty="0">
                <a:latin typeface="Daytona" panose="020B0604030500040204" pitchFamily="34" charset="0"/>
              </a:rPr>
              <a:t>Tools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7B4CB-E261-4CAA-BECF-5DEF07CC9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en-IE" sz="2400" dirty="0">
                <a:latin typeface="Daytona" panose="020B0604030500040204" pitchFamily="34" charset="0"/>
              </a:rPr>
              <a:t>Zoom (</a:t>
            </a:r>
            <a:r>
              <a:rPr lang="en-IE" sz="2400" dirty="0">
                <a:latin typeface="Daytona" panose="020B0604030500040204" pitchFamily="34" charset="0"/>
                <a:hlinkClick r:id="rId2"/>
              </a:rPr>
              <a:t>https://zoom.us/</a:t>
            </a:r>
            <a:r>
              <a:rPr lang="en-IE" sz="2400" dirty="0">
                <a:latin typeface="Daytona" panose="020B0604030500040204" pitchFamily="34" charset="0"/>
              </a:rPr>
              <a:t>)</a:t>
            </a:r>
          </a:p>
          <a:p>
            <a:r>
              <a:rPr lang="en-IE" sz="2400" dirty="0">
                <a:latin typeface="Daytona" panose="020B0604030500040204" pitchFamily="34" charset="0"/>
              </a:rPr>
              <a:t>Screencast-O-Matic (</a:t>
            </a:r>
            <a:r>
              <a:rPr lang="en-IE" sz="2400" dirty="0">
                <a:latin typeface="Daytona" panose="020B0604030500040204" pitchFamily="34" charset="0"/>
                <a:hlinkClick r:id="rId3"/>
              </a:rPr>
              <a:t>https://screencast-o-matic.com/</a:t>
            </a:r>
            <a:r>
              <a:rPr lang="en-IE" sz="2400" dirty="0">
                <a:latin typeface="Daytona" panose="020B0604030500040204" pitchFamily="34" charset="0"/>
              </a:rPr>
              <a:t>)</a:t>
            </a:r>
          </a:p>
          <a:p>
            <a:r>
              <a:rPr lang="en-IE" sz="2400" dirty="0">
                <a:latin typeface="Daytona" panose="020B0604030500040204" pitchFamily="34" charset="0"/>
              </a:rPr>
              <a:t>PowerPoint</a:t>
            </a:r>
          </a:p>
          <a:p>
            <a:pPr lvl="1"/>
            <a:r>
              <a:rPr lang="en-IE" sz="2000" dirty="0">
                <a:latin typeface="Daytona" panose="020B0604030500040204" pitchFamily="34" charset="0"/>
              </a:rPr>
              <a:t>Intro titles</a:t>
            </a:r>
          </a:p>
          <a:p>
            <a:r>
              <a:rPr lang="en-IE" sz="2400" dirty="0">
                <a:latin typeface="Daytona" panose="020B0604030500040204" pitchFamily="34" charset="0"/>
              </a:rPr>
              <a:t>Anchor.fm (</a:t>
            </a:r>
            <a:r>
              <a:rPr lang="en-IE" sz="2400" dirty="0">
                <a:latin typeface="Daytona" panose="020B0604030500040204" pitchFamily="34" charset="0"/>
                <a:hlinkClick r:id="rId4"/>
              </a:rPr>
              <a:t>https://anchor.fm/</a:t>
            </a:r>
            <a:r>
              <a:rPr lang="en-IE" sz="2400" dirty="0">
                <a:latin typeface="Daytona" panose="020B0604030500040204" pitchFamily="34" charset="0"/>
              </a:rPr>
              <a:t>)</a:t>
            </a:r>
          </a:p>
          <a:p>
            <a:pPr lvl="1"/>
            <a:r>
              <a:rPr lang="en-IE" sz="2000" dirty="0">
                <a:latin typeface="Daytona" panose="020B0604030500040204" pitchFamily="34" charset="0"/>
              </a:rPr>
              <a:t>Syndicated to all major podcast platforms</a:t>
            </a:r>
          </a:p>
          <a:p>
            <a:r>
              <a:rPr lang="en-IE" sz="2400" dirty="0">
                <a:latin typeface="Daytona" panose="020B0604030500040204" pitchFamily="34" charset="0"/>
              </a:rPr>
              <a:t>YouTube (</a:t>
            </a:r>
            <a:r>
              <a:rPr lang="en-IE" sz="2400" dirty="0">
                <a:latin typeface="Daytona" panose="020B0604030500040204" pitchFamily="34" charset="0"/>
                <a:hlinkClick r:id="rId5"/>
              </a:rPr>
              <a:t>https://www.youtube.com/</a:t>
            </a:r>
            <a:r>
              <a:rPr lang="en-IE" sz="2400" dirty="0">
                <a:latin typeface="Daytona" panose="020B0604030500040204" pitchFamily="34" charset="0"/>
              </a:rPr>
              <a:t>)</a:t>
            </a:r>
          </a:p>
          <a:p>
            <a:r>
              <a:rPr lang="en-IE" sz="2400" dirty="0">
                <a:latin typeface="Daytona" panose="020B0604030500040204" pitchFamily="34" charset="0"/>
              </a:rPr>
              <a:t>Twitter, LinkedIn, Facebook</a:t>
            </a:r>
          </a:p>
          <a:p>
            <a:r>
              <a:rPr lang="en-IE" sz="2400" dirty="0">
                <a:latin typeface="Daytona" panose="020B0604030500040204" pitchFamily="34" charset="0"/>
              </a:rPr>
              <a:t>Personal Website (</a:t>
            </a:r>
            <a:r>
              <a:rPr lang="en-IE" sz="2400" dirty="0">
                <a:latin typeface="Daytona" panose="020B0604030500040204" pitchFamily="34" charset="0"/>
                <a:hlinkClick r:id="rId6"/>
              </a:rPr>
              <a:t>https://kenmccarthy.ie/</a:t>
            </a:r>
            <a:r>
              <a:rPr lang="en-IE" sz="2400" dirty="0">
                <a:latin typeface="Daytona" panose="020B0604030500040204" pitchFamily="3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FF7AF6-CCC5-481E-B28C-15BEEEC58B29}"/>
              </a:ext>
            </a:extLst>
          </p:cNvPr>
          <p:cNvSpPr txBox="1"/>
          <p:nvPr/>
        </p:nvSpPr>
        <p:spPr>
          <a:xfrm>
            <a:off x="8520051" y="6217920"/>
            <a:ext cx="35388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b="1" dirty="0">
                <a:latin typeface="Daytona" panose="020B0604030500040204" pitchFamily="34" charset="0"/>
              </a:rPr>
              <a:t>Pandemic Podcasting</a:t>
            </a:r>
          </a:p>
          <a:p>
            <a:pPr algn="r"/>
            <a:r>
              <a:rPr lang="en-IE" sz="1400" dirty="0">
                <a:latin typeface="Daytona" panose="020B0604030500040204" pitchFamily="34" charset="0"/>
              </a:rPr>
              <a:t>It’s good to talk…</a:t>
            </a:r>
          </a:p>
          <a:p>
            <a:endParaRPr lang="en-I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C4979F-E129-497B-A2FF-04BEA80BE4A0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0538637" y="331470"/>
            <a:ext cx="1474008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2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27FEA-FD87-4982-89AF-9178C987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IE" dirty="0">
                <a:latin typeface="Daytona" panose="020B0604030500040204" pitchFamily="34" charset="0"/>
              </a:rPr>
              <a:t>The Guests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7B4CB-E261-4CAA-BECF-5DEF07CC9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400" y="2176272"/>
            <a:ext cx="9415010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IE" sz="3200" dirty="0">
                <a:latin typeface="Daytona" panose="020B0604030500040204" pitchFamily="34" charset="0"/>
              </a:rPr>
              <a:t>Ep 01 – Tom Farrelly, IT Tralee</a:t>
            </a:r>
          </a:p>
          <a:p>
            <a:pPr marL="0" indent="0">
              <a:buNone/>
            </a:pPr>
            <a:r>
              <a:rPr lang="en-IE" sz="3200" dirty="0">
                <a:latin typeface="Daytona" panose="020B0604030500040204" pitchFamily="34" charset="0"/>
              </a:rPr>
              <a:t>Ep 02 – Colm Dunphy, WIT</a:t>
            </a:r>
          </a:p>
          <a:p>
            <a:pPr marL="0" indent="0">
              <a:buNone/>
            </a:pPr>
            <a:r>
              <a:rPr lang="en-IE" sz="3200" dirty="0">
                <a:latin typeface="Daytona" panose="020B0604030500040204" pitchFamily="34" charset="0"/>
              </a:rPr>
              <a:t>Ep 03 – Orna Farrell, DCU</a:t>
            </a:r>
          </a:p>
          <a:p>
            <a:pPr marL="0" indent="0">
              <a:buNone/>
            </a:pPr>
            <a:r>
              <a:rPr lang="en-IE" sz="3200" dirty="0">
                <a:latin typeface="Daytona" panose="020B0604030500040204" pitchFamily="34" charset="0"/>
              </a:rPr>
              <a:t>Ep 04 – Sharon Flynn, IUA</a:t>
            </a:r>
          </a:p>
          <a:p>
            <a:pPr marL="0" indent="0">
              <a:buNone/>
            </a:pPr>
            <a:r>
              <a:rPr lang="en-IE" sz="3200" dirty="0">
                <a:latin typeface="Daytona" panose="020B0604030500040204" pitchFamily="34" charset="0"/>
              </a:rPr>
              <a:t>Ep 05 – Marie O’Neill, CCT College</a:t>
            </a:r>
          </a:p>
          <a:p>
            <a:pPr marL="0" indent="0">
              <a:buNone/>
            </a:pPr>
            <a:r>
              <a:rPr lang="en-IE" sz="3200" dirty="0">
                <a:latin typeface="Daytona" panose="020B0604030500040204" pitchFamily="34" charset="0"/>
              </a:rPr>
              <a:t>Ep 06 – </a:t>
            </a:r>
            <a:r>
              <a:rPr lang="en-IE" sz="3200" dirty="0" err="1">
                <a:latin typeface="Daytona" panose="020B0604030500040204" pitchFamily="34" charset="0"/>
              </a:rPr>
              <a:t>Oisin</a:t>
            </a:r>
            <a:r>
              <a:rPr lang="en-IE" sz="3200" dirty="0">
                <a:latin typeface="Daytona" panose="020B0604030500040204" pitchFamily="34" charset="0"/>
              </a:rPr>
              <a:t> Hassan, </a:t>
            </a:r>
            <a:r>
              <a:rPr lang="en-IE" sz="3200" dirty="0" err="1">
                <a:latin typeface="Daytona" panose="020B0604030500040204" pitchFamily="34" charset="0"/>
              </a:rPr>
              <a:t>NStEP</a:t>
            </a:r>
            <a:endParaRPr lang="en-IE" sz="3200" dirty="0">
              <a:latin typeface="Daytona" panose="020B0604030500040204" pitchFamily="34" charset="0"/>
            </a:endParaRPr>
          </a:p>
          <a:p>
            <a:pPr marL="0" indent="0">
              <a:buNone/>
            </a:pPr>
            <a:r>
              <a:rPr lang="en-IE" sz="3200" dirty="0">
                <a:latin typeface="Daytona" panose="020B0604030500040204" pitchFamily="34" charset="0"/>
              </a:rPr>
              <a:t>Ep 07 – Catherine Cronin, National Forum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DD5EFA-4657-4C42-89CC-A0BDBC01F3A6}"/>
              </a:ext>
            </a:extLst>
          </p:cNvPr>
          <p:cNvSpPr txBox="1"/>
          <p:nvPr/>
        </p:nvSpPr>
        <p:spPr>
          <a:xfrm>
            <a:off x="8520051" y="6217920"/>
            <a:ext cx="35388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b="1" dirty="0">
                <a:latin typeface="Daytona" panose="020B0604030500040204" pitchFamily="34" charset="0"/>
              </a:rPr>
              <a:t>Pandemic Podcasting</a:t>
            </a:r>
          </a:p>
          <a:p>
            <a:pPr algn="r"/>
            <a:r>
              <a:rPr lang="en-IE" sz="1400" dirty="0">
                <a:latin typeface="Daytona" panose="020B0604030500040204" pitchFamily="34" charset="0"/>
              </a:rPr>
              <a:t>It’s good to talk…</a:t>
            </a:r>
          </a:p>
          <a:p>
            <a:endParaRPr lang="en-I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0F8B59-CA60-46C4-82E8-8F2E8683C56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637" y="331470"/>
            <a:ext cx="1474008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3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27FEA-FD87-4982-89AF-9178C987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IE" dirty="0">
                <a:latin typeface="Daytona" panose="020B0604030500040204" pitchFamily="34" charset="0"/>
              </a:rPr>
              <a:t>The Guests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7B4CB-E261-4CAA-BECF-5DEF07CC9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876" y="2176272"/>
            <a:ext cx="10865770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IE" sz="3200" dirty="0">
                <a:latin typeface="Daytona" panose="020B0604030500040204" pitchFamily="34" charset="0"/>
              </a:rPr>
              <a:t>Ep 08 – </a:t>
            </a:r>
            <a:r>
              <a:rPr lang="en-IE" sz="3200" dirty="0" err="1">
                <a:latin typeface="Daytona" panose="020B0604030500040204" pitchFamily="34" charset="0"/>
              </a:rPr>
              <a:t>Gearóid</a:t>
            </a:r>
            <a:r>
              <a:rPr lang="en-IE" sz="3200" dirty="0">
                <a:latin typeface="Daytona" panose="020B0604030500040204" pitchFamily="34" charset="0"/>
              </a:rPr>
              <a:t> Ó </a:t>
            </a:r>
            <a:r>
              <a:rPr lang="en-IE" sz="3200" dirty="0" err="1">
                <a:latin typeface="Daytona" panose="020B0604030500040204" pitchFamily="34" charset="0"/>
              </a:rPr>
              <a:t>Súilleabháin</a:t>
            </a:r>
            <a:r>
              <a:rPr lang="en-IE" sz="3200" dirty="0">
                <a:latin typeface="Daytona" panose="020B0604030500040204" pitchFamily="34" charset="0"/>
              </a:rPr>
              <a:t>, CIT</a:t>
            </a:r>
          </a:p>
          <a:p>
            <a:pPr marL="0" indent="0">
              <a:buNone/>
            </a:pPr>
            <a:r>
              <a:rPr lang="en-IE" sz="3200" dirty="0">
                <a:latin typeface="Daytona" panose="020B0604030500040204" pitchFamily="34" charset="0"/>
              </a:rPr>
              <a:t>Ep 09 – Brian Mulligan, IT Sligo</a:t>
            </a:r>
          </a:p>
          <a:p>
            <a:pPr marL="0" indent="0">
              <a:buNone/>
            </a:pPr>
            <a:r>
              <a:rPr lang="en-IE" sz="3200" dirty="0">
                <a:latin typeface="Daytona" panose="020B0604030500040204" pitchFamily="34" charset="0"/>
              </a:rPr>
              <a:t>Ep 10 – Carina </a:t>
            </a:r>
            <a:r>
              <a:rPr lang="en-IE" sz="3200" dirty="0" err="1">
                <a:latin typeface="Daytona" panose="020B0604030500040204" pitchFamily="34" charset="0"/>
              </a:rPr>
              <a:t>Ginty</a:t>
            </a:r>
            <a:r>
              <a:rPr lang="en-IE" sz="3200" dirty="0">
                <a:latin typeface="Daytona" panose="020B0604030500040204" pitchFamily="34" charset="0"/>
              </a:rPr>
              <a:t>, GMIT</a:t>
            </a:r>
          </a:p>
          <a:p>
            <a:pPr marL="0" indent="0">
              <a:buNone/>
            </a:pPr>
            <a:r>
              <a:rPr lang="en-IE" sz="3200" dirty="0">
                <a:latin typeface="Daytona" panose="020B0604030500040204" pitchFamily="34" charset="0"/>
              </a:rPr>
              <a:t>Ep 11 – Tom O'Mara, UCC</a:t>
            </a:r>
          </a:p>
          <a:p>
            <a:pPr marL="0" indent="0">
              <a:buNone/>
            </a:pPr>
            <a:r>
              <a:rPr lang="en-IE" sz="3200" dirty="0">
                <a:latin typeface="Daytona" panose="020B0604030500040204" pitchFamily="34" charset="0"/>
              </a:rPr>
              <a:t>Ep 12 – Eamon Costello, DCU</a:t>
            </a:r>
          </a:p>
          <a:p>
            <a:pPr marL="0" indent="0">
              <a:buNone/>
            </a:pPr>
            <a:r>
              <a:rPr lang="en-IE" sz="3200" dirty="0">
                <a:latin typeface="Daytona" panose="020B0604030500040204" pitchFamily="34" charset="0"/>
              </a:rPr>
              <a:t>Ep 13 – Lorraine Gallagher &amp; Trevor Boland, AHEAD</a:t>
            </a:r>
          </a:p>
          <a:p>
            <a:pPr marL="0" indent="0">
              <a:buNone/>
            </a:pPr>
            <a:r>
              <a:rPr lang="en-IE" sz="3200" dirty="0">
                <a:latin typeface="Daytona" panose="020B0604030500040204" pitchFamily="34" charset="0"/>
              </a:rPr>
              <a:t>Ep 14 – Mark Brown, DCU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DD5EFA-4657-4C42-89CC-A0BDBC01F3A6}"/>
              </a:ext>
            </a:extLst>
          </p:cNvPr>
          <p:cNvSpPr txBox="1"/>
          <p:nvPr/>
        </p:nvSpPr>
        <p:spPr>
          <a:xfrm>
            <a:off x="8520051" y="6217920"/>
            <a:ext cx="35388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b="1" dirty="0">
                <a:latin typeface="Daytona" panose="020B0604030500040204" pitchFamily="34" charset="0"/>
              </a:rPr>
              <a:t>Pandemic Podcasting</a:t>
            </a:r>
          </a:p>
          <a:p>
            <a:pPr algn="r"/>
            <a:r>
              <a:rPr lang="en-IE" sz="1400" dirty="0">
                <a:latin typeface="Daytona" panose="020B0604030500040204" pitchFamily="34" charset="0"/>
              </a:rPr>
              <a:t>It’s good to talk…</a:t>
            </a:r>
          </a:p>
          <a:p>
            <a:endParaRPr lang="en-I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0F8B59-CA60-46C4-82E8-8F2E8683C56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637" y="331470"/>
            <a:ext cx="1474008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0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27FEA-FD87-4982-89AF-9178C987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IE" dirty="0">
                <a:latin typeface="Daytona" panose="020B0604030500040204" pitchFamily="34" charset="0"/>
              </a:rPr>
              <a:t>Reaction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7B4CB-E261-4CAA-BECF-5DEF07CC9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 lnSpcReduction="10000"/>
          </a:bodyPr>
          <a:lstStyle/>
          <a:p>
            <a:r>
              <a:rPr lang="en-IE" sz="2400" dirty="0">
                <a:latin typeface="Daytona" panose="020B0604030500040204" pitchFamily="34" charset="0"/>
              </a:rPr>
              <a:t>Guests seemed to like it</a:t>
            </a:r>
          </a:p>
          <a:p>
            <a:r>
              <a:rPr lang="en-IE" sz="2400" dirty="0">
                <a:latin typeface="Daytona" panose="020B0604030500040204" pitchFamily="34" charset="0"/>
              </a:rPr>
              <a:t>Featured on the DCU archive of COVID-19 Resources</a:t>
            </a:r>
          </a:p>
          <a:p>
            <a:r>
              <a:rPr lang="en-IE" sz="2400" dirty="0">
                <a:latin typeface="Daytona" panose="020B0604030500040204" pitchFamily="34" charset="0"/>
              </a:rPr>
              <a:t>Regularly attracted over 100 listeners per episode</a:t>
            </a:r>
          </a:p>
          <a:p>
            <a:r>
              <a:rPr lang="en-IE" sz="2400" dirty="0">
                <a:latin typeface="Daytona" panose="020B0604030500040204" pitchFamily="34" charset="0"/>
              </a:rPr>
              <a:t>Lots of positive feedback</a:t>
            </a:r>
          </a:p>
          <a:p>
            <a:r>
              <a:rPr lang="en-IE" sz="2400" dirty="0">
                <a:latin typeface="Daytona" panose="020B0604030500040204" pitchFamily="34" charset="0"/>
              </a:rPr>
              <a:t>Shared stories and experiences</a:t>
            </a:r>
          </a:p>
          <a:p>
            <a:r>
              <a:rPr lang="en-GB" sz="2400" dirty="0">
                <a:latin typeface="Daytona" panose="020B0604030500040204" pitchFamily="34" charset="0"/>
              </a:rPr>
              <a:t>A sense of community in a time of crisis</a:t>
            </a:r>
          </a:p>
          <a:p>
            <a:r>
              <a:rPr lang="en-GB" sz="2400" dirty="0">
                <a:latin typeface="Daytona" panose="020B0604030500040204" pitchFamily="34" charset="0"/>
              </a:rPr>
              <a:t>We were not in this alone</a:t>
            </a:r>
          </a:p>
          <a:p>
            <a:r>
              <a:rPr lang="en-GB" sz="2400" dirty="0">
                <a:latin typeface="Daytona" panose="020B0604030500040204" pitchFamily="34" charset="0"/>
              </a:rPr>
              <a:t>Reconnected with some old friends</a:t>
            </a:r>
          </a:p>
          <a:p>
            <a:r>
              <a:rPr lang="en-GB" sz="2400" dirty="0">
                <a:latin typeface="Daytona" panose="020B0604030500040204" pitchFamily="34" charset="0"/>
              </a:rPr>
              <a:t>Made some new ones! </a:t>
            </a:r>
            <a:endParaRPr lang="en-IE" sz="2400" dirty="0">
              <a:latin typeface="Daytona" panose="020B0604030500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DD5EFA-4657-4C42-89CC-A0BDBC01F3A6}"/>
              </a:ext>
            </a:extLst>
          </p:cNvPr>
          <p:cNvSpPr txBox="1"/>
          <p:nvPr/>
        </p:nvSpPr>
        <p:spPr>
          <a:xfrm>
            <a:off x="8520051" y="6217920"/>
            <a:ext cx="35388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b="1" dirty="0">
                <a:latin typeface="Daytona" panose="020B0604030500040204" pitchFamily="34" charset="0"/>
              </a:rPr>
              <a:t>Pandemic Podcasting</a:t>
            </a:r>
          </a:p>
          <a:p>
            <a:pPr algn="r"/>
            <a:r>
              <a:rPr lang="en-IE" sz="1400" dirty="0">
                <a:latin typeface="Daytona" panose="020B0604030500040204" pitchFamily="34" charset="0"/>
              </a:rPr>
              <a:t>It’s good to talk…</a:t>
            </a:r>
          </a:p>
          <a:p>
            <a:endParaRPr lang="en-I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0F8B59-CA60-46C4-82E8-8F2E8683C56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637" y="331470"/>
            <a:ext cx="1474008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6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27FEA-FD87-4982-89AF-9178C987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IE" dirty="0">
                <a:latin typeface="Daytona" panose="020B0604030500040204" pitchFamily="34" charset="0"/>
              </a:rPr>
              <a:t>Lessons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7B4CB-E261-4CAA-BECF-5DEF07CC9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en-IE" sz="2400" dirty="0">
                <a:latin typeface="Daytona" panose="020B0604030500040204" pitchFamily="34" charset="0"/>
              </a:rPr>
              <a:t>There is a power in doing</a:t>
            </a:r>
          </a:p>
          <a:p>
            <a:r>
              <a:rPr lang="en-IE" sz="2400" dirty="0">
                <a:latin typeface="Daytona" panose="020B0604030500040204" pitchFamily="34" charset="0"/>
              </a:rPr>
              <a:t>Perfection is a myth</a:t>
            </a:r>
          </a:p>
          <a:p>
            <a:r>
              <a:rPr lang="en-IE" sz="2400" dirty="0">
                <a:latin typeface="Daytona" panose="020B0604030500040204" pitchFamily="34" charset="0"/>
              </a:rPr>
              <a:t>Good enough is good enough</a:t>
            </a:r>
          </a:p>
          <a:p>
            <a:r>
              <a:rPr lang="en-IE" sz="2400" dirty="0">
                <a:latin typeface="Daytona" panose="020B0604030500040204" pitchFamily="34" charset="0"/>
              </a:rPr>
              <a:t>People like to talk, people are incredibly generous with their time</a:t>
            </a:r>
          </a:p>
          <a:p>
            <a:r>
              <a:rPr lang="en-IE" sz="2400" dirty="0">
                <a:latin typeface="Daytona" panose="020B0604030500040204" pitchFamily="34" charset="0"/>
              </a:rPr>
              <a:t>The 14 episodes that were recorded have and will become and oral history of the EdTech response to the COVID-19 pandemic</a:t>
            </a:r>
          </a:p>
          <a:p>
            <a:r>
              <a:rPr lang="en-GB" sz="2400" dirty="0">
                <a:latin typeface="Daytona" panose="020B0604030500040204" pitchFamily="34" charset="0"/>
              </a:rPr>
              <a:t>Carpe Diem - seize the day!</a:t>
            </a:r>
            <a:endParaRPr lang="en-IE" sz="2400" dirty="0">
              <a:latin typeface="Daytona" panose="020B0604030500040204" pitchFamily="34" charset="0"/>
            </a:endParaRPr>
          </a:p>
          <a:p>
            <a:endParaRPr lang="en-IE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87A0AC-312F-4F3E-A90F-9B9C0A77D4C3}"/>
              </a:ext>
            </a:extLst>
          </p:cNvPr>
          <p:cNvSpPr txBox="1"/>
          <p:nvPr/>
        </p:nvSpPr>
        <p:spPr>
          <a:xfrm>
            <a:off x="8520051" y="6217920"/>
            <a:ext cx="35388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b="1" dirty="0">
                <a:latin typeface="Daytona" panose="020B0604030500040204" pitchFamily="34" charset="0"/>
              </a:rPr>
              <a:t>Pandemic Podcasting</a:t>
            </a:r>
          </a:p>
          <a:p>
            <a:pPr algn="r"/>
            <a:r>
              <a:rPr lang="en-IE" sz="1400" dirty="0">
                <a:latin typeface="Daytona" panose="020B0604030500040204" pitchFamily="34" charset="0"/>
              </a:rPr>
              <a:t>It’s good to talk…</a:t>
            </a:r>
          </a:p>
          <a:p>
            <a:endParaRPr lang="en-I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A51B05-DEBA-47D0-9F12-DD94CEC8888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637" y="331470"/>
            <a:ext cx="1474008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1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  <wetp:taskpane dockstate="right" visibility="0" width="350" row="3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C86BF265-FF0F-4BE5-95A2-837E1C40239B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7DACCC06-CA07-43D4-8FF2-1E488D76DC76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382</TotalTime>
  <Words>544</Words>
  <Application>Microsoft Office PowerPoint</Application>
  <PresentationFormat>Widescreen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Daytona</vt:lpstr>
      <vt:lpstr>Daytona Pro Condensed</vt:lpstr>
      <vt:lpstr>Office Theme</vt:lpstr>
      <vt:lpstr>Pandemic Podcasting -</vt:lpstr>
      <vt:lpstr>EdTech Winter Conference 2021</vt:lpstr>
      <vt:lpstr>Background</vt:lpstr>
      <vt:lpstr>Format</vt:lpstr>
      <vt:lpstr>Tools</vt:lpstr>
      <vt:lpstr>The Guests</vt:lpstr>
      <vt:lpstr>The Guests</vt:lpstr>
      <vt:lpstr>Reaction</vt:lpstr>
      <vt:lpstr>Lessons</vt:lpstr>
      <vt:lpstr>Next Steps</vt:lpstr>
      <vt:lpstr>YouTube</vt:lpstr>
      <vt:lpstr>Anchor.fm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Pandemic Podcasting -</dc:title>
  <dc:creator>Ken McCarthy</dc:creator>
  <cp:lastModifiedBy>Ken McCarthy</cp:lastModifiedBy>
  <cp:revision>6</cp:revision>
  <dcterms:created xsi:type="dcterms:W3CDTF">2021-01-14T13:47:43Z</dcterms:created>
  <dcterms:modified xsi:type="dcterms:W3CDTF">2021-01-14T22:23:46Z</dcterms:modified>
</cp:coreProperties>
</file>